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5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1" r:id="rId19"/>
    <p:sldId id="279" r:id="rId20"/>
    <p:sldId id="276" r:id="rId21"/>
    <p:sldId id="277" r:id="rId22"/>
    <p:sldId id="272" r:id="rId23"/>
    <p:sldId id="273" r:id="rId24"/>
    <p:sldId id="274" r:id="rId25"/>
    <p:sldId id="278" r:id="rId26"/>
    <p:sldId id="270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0B3036-7E39-4B1E-9689-52211C795769}" v="145" dt="2020-06-02T03:40:20.6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8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종현" userId="04821729-14ff-45e1-8ecf-fb9aa59cdb5f" providerId="ADAL" clId="{AB0B3036-7E39-4B1E-9689-52211C795769}"/>
    <pc:docChg chg="undo custSel addSld delSld modSld">
      <pc:chgData name="종현" userId="04821729-14ff-45e1-8ecf-fb9aa59cdb5f" providerId="ADAL" clId="{AB0B3036-7E39-4B1E-9689-52211C795769}" dt="2020-06-02T03:40:42.367" v="2155" actId="1076"/>
      <pc:docMkLst>
        <pc:docMk/>
      </pc:docMkLst>
      <pc:sldChg chg="modSp mod">
        <pc:chgData name="종현" userId="04821729-14ff-45e1-8ecf-fb9aa59cdb5f" providerId="ADAL" clId="{AB0B3036-7E39-4B1E-9689-52211C795769}" dt="2020-06-01T09:08:22.854" v="872" actId="20577"/>
        <pc:sldMkLst>
          <pc:docMk/>
          <pc:sldMk cId="1837070649" sldId="256"/>
        </pc:sldMkLst>
        <pc:spChg chg="mod">
          <ac:chgData name="종현" userId="04821729-14ff-45e1-8ecf-fb9aa59cdb5f" providerId="ADAL" clId="{AB0B3036-7E39-4B1E-9689-52211C795769}" dt="2020-06-01T09:08:22.854" v="872" actId="20577"/>
          <ac:spMkLst>
            <pc:docMk/>
            <pc:sldMk cId="1837070649" sldId="256"/>
            <ac:spMk id="2" creationId="{4A0DDE83-45A9-42A8-B05D-DD4DFC60944E}"/>
          </ac:spMkLst>
        </pc:spChg>
      </pc:sldChg>
      <pc:sldChg chg="del">
        <pc:chgData name="종현" userId="04821729-14ff-45e1-8ecf-fb9aa59cdb5f" providerId="ADAL" clId="{AB0B3036-7E39-4B1E-9689-52211C795769}" dt="2020-06-01T09:03:32.254" v="792" actId="47"/>
        <pc:sldMkLst>
          <pc:docMk/>
          <pc:sldMk cId="1006923018" sldId="257"/>
        </pc:sldMkLst>
      </pc:sldChg>
      <pc:sldChg chg="modSp mod">
        <pc:chgData name="종현" userId="04821729-14ff-45e1-8ecf-fb9aa59cdb5f" providerId="ADAL" clId="{AB0B3036-7E39-4B1E-9689-52211C795769}" dt="2020-06-01T09:04:26.157" v="821" actId="20577"/>
        <pc:sldMkLst>
          <pc:docMk/>
          <pc:sldMk cId="2950347085" sldId="258"/>
        </pc:sldMkLst>
        <pc:spChg chg="mod">
          <ac:chgData name="종현" userId="04821729-14ff-45e1-8ecf-fb9aa59cdb5f" providerId="ADAL" clId="{AB0B3036-7E39-4B1E-9689-52211C795769}" dt="2020-06-01T09:04:26.157" v="821" actId="20577"/>
          <ac:spMkLst>
            <pc:docMk/>
            <pc:sldMk cId="2950347085" sldId="258"/>
            <ac:spMk id="6" creationId="{B6BFED83-88F6-4D7F-A907-3D14A072F177}"/>
          </ac:spMkLst>
        </pc:spChg>
      </pc:sldChg>
      <pc:sldChg chg="addSp delSp modSp new mod">
        <pc:chgData name="종현" userId="04821729-14ff-45e1-8ecf-fb9aa59cdb5f" providerId="ADAL" clId="{AB0B3036-7E39-4B1E-9689-52211C795769}" dt="2020-06-01T07:46:32.347" v="57" actId="14100"/>
        <pc:sldMkLst>
          <pc:docMk/>
          <pc:sldMk cId="2424099462" sldId="260"/>
        </pc:sldMkLst>
        <pc:spChg chg="mod">
          <ac:chgData name="종현" userId="04821729-14ff-45e1-8ecf-fb9aa59cdb5f" providerId="ADAL" clId="{AB0B3036-7E39-4B1E-9689-52211C795769}" dt="2020-06-01T07:46:32.347" v="57" actId="14100"/>
          <ac:spMkLst>
            <pc:docMk/>
            <pc:sldMk cId="2424099462" sldId="260"/>
            <ac:spMk id="2" creationId="{E59851DC-6954-470E-BB0C-E8104CEEDCE7}"/>
          </ac:spMkLst>
        </pc:spChg>
        <pc:spChg chg="del">
          <ac:chgData name="종현" userId="04821729-14ff-45e1-8ecf-fb9aa59cdb5f" providerId="ADAL" clId="{AB0B3036-7E39-4B1E-9689-52211C795769}" dt="2020-06-01T07:46:11.321" v="47"/>
          <ac:spMkLst>
            <pc:docMk/>
            <pc:sldMk cId="2424099462" sldId="260"/>
            <ac:spMk id="3" creationId="{EB4FA1F2-9F84-421B-8B44-56D22F8B364D}"/>
          </ac:spMkLst>
        </pc:spChg>
        <pc:picChg chg="add mod">
          <ac:chgData name="종현" userId="04821729-14ff-45e1-8ecf-fb9aa59cdb5f" providerId="ADAL" clId="{AB0B3036-7E39-4B1E-9689-52211C795769}" dt="2020-06-01T07:46:28.595" v="56" actId="14100"/>
          <ac:picMkLst>
            <pc:docMk/>
            <pc:sldMk cId="2424099462" sldId="260"/>
            <ac:picMk id="5" creationId="{476A526F-E06C-41D9-997B-741A7A4DC177}"/>
          </ac:picMkLst>
        </pc:picChg>
      </pc:sldChg>
      <pc:sldChg chg="addSp delSp modSp new mod">
        <pc:chgData name="종현" userId="04821729-14ff-45e1-8ecf-fb9aa59cdb5f" providerId="ADAL" clId="{AB0B3036-7E39-4B1E-9689-52211C795769}" dt="2020-06-01T07:51:57.379" v="123" actId="20577"/>
        <pc:sldMkLst>
          <pc:docMk/>
          <pc:sldMk cId="2484538156" sldId="261"/>
        </pc:sldMkLst>
        <pc:spChg chg="mod">
          <ac:chgData name="종현" userId="04821729-14ff-45e1-8ecf-fb9aa59cdb5f" providerId="ADAL" clId="{AB0B3036-7E39-4B1E-9689-52211C795769}" dt="2020-06-01T07:51:57.379" v="123" actId="20577"/>
          <ac:spMkLst>
            <pc:docMk/>
            <pc:sldMk cId="2484538156" sldId="261"/>
            <ac:spMk id="2" creationId="{AFA7F1C4-1136-4E85-BA82-B6E3A00C0D4D}"/>
          </ac:spMkLst>
        </pc:spChg>
        <pc:spChg chg="del">
          <ac:chgData name="종현" userId="04821729-14ff-45e1-8ecf-fb9aa59cdb5f" providerId="ADAL" clId="{AB0B3036-7E39-4B1E-9689-52211C795769}" dt="2020-06-01T07:50:29.124" v="96"/>
          <ac:spMkLst>
            <pc:docMk/>
            <pc:sldMk cId="2484538156" sldId="261"/>
            <ac:spMk id="3" creationId="{358BC05E-1297-408B-A9E9-0B839C92D5B4}"/>
          </ac:spMkLst>
        </pc:spChg>
        <pc:picChg chg="add mod">
          <ac:chgData name="종현" userId="04821729-14ff-45e1-8ecf-fb9aa59cdb5f" providerId="ADAL" clId="{AB0B3036-7E39-4B1E-9689-52211C795769}" dt="2020-06-01T07:50:58.202" v="110" actId="1076"/>
          <ac:picMkLst>
            <pc:docMk/>
            <pc:sldMk cId="2484538156" sldId="261"/>
            <ac:picMk id="5" creationId="{CC4CCA12-7D23-42C0-970F-A877B5DF555E}"/>
          </ac:picMkLst>
        </pc:picChg>
      </pc:sldChg>
      <pc:sldChg chg="addSp delSp modSp add mod">
        <pc:chgData name="종현" userId="04821729-14ff-45e1-8ecf-fb9aa59cdb5f" providerId="ADAL" clId="{AB0B3036-7E39-4B1E-9689-52211C795769}" dt="2020-06-01T07:55:01.130" v="196" actId="1076"/>
        <pc:sldMkLst>
          <pc:docMk/>
          <pc:sldMk cId="3126448992" sldId="262"/>
        </pc:sldMkLst>
        <pc:spChg chg="mod">
          <ac:chgData name="종현" userId="04821729-14ff-45e1-8ecf-fb9aa59cdb5f" providerId="ADAL" clId="{AB0B3036-7E39-4B1E-9689-52211C795769}" dt="2020-06-01T07:53:47.843" v="186" actId="20577"/>
          <ac:spMkLst>
            <pc:docMk/>
            <pc:sldMk cId="3126448992" sldId="262"/>
            <ac:spMk id="2" creationId="{AFA7F1C4-1136-4E85-BA82-B6E3A00C0D4D}"/>
          </ac:spMkLst>
        </pc:spChg>
        <pc:spChg chg="add del mod">
          <ac:chgData name="종현" userId="04821729-14ff-45e1-8ecf-fb9aa59cdb5f" providerId="ADAL" clId="{AB0B3036-7E39-4B1E-9689-52211C795769}" dt="2020-06-01T07:52:58.222" v="126"/>
          <ac:spMkLst>
            <pc:docMk/>
            <pc:sldMk cId="3126448992" sldId="262"/>
            <ac:spMk id="4" creationId="{2EA14AA2-2260-44AD-B4B2-E099C9C7161E}"/>
          </ac:spMkLst>
        </pc:spChg>
        <pc:spChg chg="add del mod">
          <ac:chgData name="종현" userId="04821729-14ff-45e1-8ecf-fb9aa59cdb5f" providerId="ADAL" clId="{AB0B3036-7E39-4B1E-9689-52211C795769}" dt="2020-06-01T07:54:49.230" v="190" actId="931"/>
          <ac:spMkLst>
            <pc:docMk/>
            <pc:sldMk cId="3126448992" sldId="262"/>
            <ac:spMk id="9" creationId="{9187B29E-29D5-410D-8E7D-114A9D7961AE}"/>
          </ac:spMkLst>
        </pc:spChg>
        <pc:picChg chg="del">
          <ac:chgData name="종현" userId="04821729-14ff-45e1-8ecf-fb9aa59cdb5f" providerId="ADAL" clId="{AB0B3036-7E39-4B1E-9689-52211C795769}" dt="2020-06-01T07:52:51.693" v="125" actId="478"/>
          <ac:picMkLst>
            <pc:docMk/>
            <pc:sldMk cId="3126448992" sldId="262"/>
            <ac:picMk id="5" creationId="{CC4CCA12-7D23-42C0-970F-A877B5DF555E}"/>
          </ac:picMkLst>
        </pc:picChg>
        <pc:picChg chg="add del mod">
          <ac:chgData name="종현" userId="04821729-14ff-45e1-8ecf-fb9aa59cdb5f" providerId="ADAL" clId="{AB0B3036-7E39-4B1E-9689-52211C795769}" dt="2020-06-01T07:54:26.640" v="189" actId="478"/>
          <ac:picMkLst>
            <pc:docMk/>
            <pc:sldMk cId="3126448992" sldId="262"/>
            <ac:picMk id="7" creationId="{A40D7BFA-E257-4FDB-967B-7205BAF6E9CF}"/>
          </ac:picMkLst>
        </pc:picChg>
        <pc:picChg chg="add mod">
          <ac:chgData name="종현" userId="04821729-14ff-45e1-8ecf-fb9aa59cdb5f" providerId="ADAL" clId="{AB0B3036-7E39-4B1E-9689-52211C795769}" dt="2020-06-01T07:55:01.130" v="196" actId="1076"/>
          <ac:picMkLst>
            <pc:docMk/>
            <pc:sldMk cId="3126448992" sldId="262"/>
            <ac:picMk id="11" creationId="{18398EBD-F809-4535-B622-5AA3104C9884}"/>
          </ac:picMkLst>
        </pc:picChg>
      </pc:sldChg>
      <pc:sldChg chg="addSp delSp modSp new mod">
        <pc:chgData name="종현" userId="04821729-14ff-45e1-8ecf-fb9aa59cdb5f" providerId="ADAL" clId="{AB0B3036-7E39-4B1E-9689-52211C795769}" dt="2020-06-02T02:25:37.981" v="890" actId="20577"/>
        <pc:sldMkLst>
          <pc:docMk/>
          <pc:sldMk cId="1349620409" sldId="263"/>
        </pc:sldMkLst>
        <pc:spChg chg="mod">
          <ac:chgData name="종현" userId="04821729-14ff-45e1-8ecf-fb9aa59cdb5f" providerId="ADAL" clId="{AB0B3036-7E39-4B1E-9689-52211C795769}" dt="2020-06-02T02:25:37.981" v="890" actId="20577"/>
          <ac:spMkLst>
            <pc:docMk/>
            <pc:sldMk cId="1349620409" sldId="263"/>
            <ac:spMk id="2" creationId="{40933C84-5E3B-45B1-9D22-2FF804F8AEFC}"/>
          </ac:spMkLst>
        </pc:spChg>
        <pc:spChg chg="del">
          <ac:chgData name="종현" userId="04821729-14ff-45e1-8ecf-fb9aa59cdb5f" providerId="ADAL" clId="{AB0B3036-7E39-4B1E-9689-52211C795769}" dt="2020-06-01T07:56:54.099" v="206" actId="478"/>
          <ac:spMkLst>
            <pc:docMk/>
            <pc:sldMk cId="1349620409" sldId="263"/>
            <ac:spMk id="3" creationId="{3765FD8E-7444-42D2-886C-826C0586A42B}"/>
          </ac:spMkLst>
        </pc:spChg>
        <pc:picChg chg="add del mod">
          <ac:chgData name="종현" userId="04821729-14ff-45e1-8ecf-fb9aa59cdb5f" providerId="ADAL" clId="{AB0B3036-7E39-4B1E-9689-52211C795769}" dt="2020-06-01T08:19:03.753" v="396" actId="478"/>
          <ac:picMkLst>
            <pc:docMk/>
            <pc:sldMk cId="1349620409" sldId="263"/>
            <ac:picMk id="5" creationId="{D6818712-E8BD-40FE-AD84-A542DEB5E572}"/>
          </ac:picMkLst>
        </pc:picChg>
        <pc:picChg chg="add mod">
          <ac:chgData name="종현" userId="04821729-14ff-45e1-8ecf-fb9aa59cdb5f" providerId="ADAL" clId="{AB0B3036-7E39-4B1E-9689-52211C795769}" dt="2020-06-01T08:19:21.367" v="401" actId="1076"/>
          <ac:picMkLst>
            <pc:docMk/>
            <pc:sldMk cId="1349620409" sldId="263"/>
            <ac:picMk id="7" creationId="{F0D49DDA-B1FB-4A02-A9D8-FE167555FE93}"/>
          </ac:picMkLst>
        </pc:picChg>
      </pc:sldChg>
      <pc:sldChg chg="addSp delSp modSp new mod">
        <pc:chgData name="종현" userId="04821729-14ff-45e1-8ecf-fb9aa59cdb5f" providerId="ADAL" clId="{AB0B3036-7E39-4B1E-9689-52211C795769}" dt="2020-06-02T02:25:51.886" v="900"/>
        <pc:sldMkLst>
          <pc:docMk/>
          <pc:sldMk cId="2098067389" sldId="264"/>
        </pc:sldMkLst>
        <pc:spChg chg="mod">
          <ac:chgData name="종현" userId="04821729-14ff-45e1-8ecf-fb9aa59cdb5f" providerId="ADAL" clId="{AB0B3036-7E39-4B1E-9689-52211C795769}" dt="2020-06-02T02:25:51.886" v="900"/>
          <ac:spMkLst>
            <pc:docMk/>
            <pc:sldMk cId="2098067389" sldId="264"/>
            <ac:spMk id="2" creationId="{07BA4C54-BA0A-44B0-BAD6-EA08A9FDDA1B}"/>
          </ac:spMkLst>
        </pc:spChg>
        <pc:spChg chg="del">
          <ac:chgData name="종현" userId="04821729-14ff-45e1-8ecf-fb9aa59cdb5f" providerId="ADAL" clId="{AB0B3036-7E39-4B1E-9689-52211C795769}" dt="2020-06-01T07:59:27.478" v="251"/>
          <ac:spMkLst>
            <pc:docMk/>
            <pc:sldMk cId="2098067389" sldId="264"/>
            <ac:spMk id="3" creationId="{24AEBF43-582D-4749-95F9-785C600B3139}"/>
          </ac:spMkLst>
        </pc:spChg>
        <pc:picChg chg="add mod modCrop">
          <ac:chgData name="종현" userId="04821729-14ff-45e1-8ecf-fb9aa59cdb5f" providerId="ADAL" clId="{AB0B3036-7E39-4B1E-9689-52211C795769}" dt="2020-06-01T08:01:06.753" v="291" actId="1076"/>
          <ac:picMkLst>
            <pc:docMk/>
            <pc:sldMk cId="2098067389" sldId="264"/>
            <ac:picMk id="5" creationId="{8F3CB410-14A0-4A44-AF84-027047162009}"/>
          </ac:picMkLst>
        </pc:picChg>
        <pc:picChg chg="add del mod">
          <ac:chgData name="종현" userId="04821729-14ff-45e1-8ecf-fb9aa59cdb5f" providerId="ADAL" clId="{AB0B3036-7E39-4B1E-9689-52211C795769}" dt="2020-06-01T08:01:00.058" v="288" actId="478"/>
          <ac:picMkLst>
            <pc:docMk/>
            <pc:sldMk cId="2098067389" sldId="264"/>
            <ac:picMk id="7" creationId="{49B6353D-0813-4923-8D25-2013FFDABE13}"/>
          </ac:picMkLst>
        </pc:picChg>
      </pc:sldChg>
      <pc:sldChg chg="addSp delSp modSp add mod">
        <pc:chgData name="종현" userId="04821729-14ff-45e1-8ecf-fb9aa59cdb5f" providerId="ADAL" clId="{AB0B3036-7E39-4B1E-9689-52211C795769}" dt="2020-06-01T08:01:47.274" v="323"/>
        <pc:sldMkLst>
          <pc:docMk/>
          <pc:sldMk cId="2694167675" sldId="265"/>
        </pc:sldMkLst>
        <pc:spChg chg="mod">
          <ac:chgData name="종현" userId="04821729-14ff-45e1-8ecf-fb9aa59cdb5f" providerId="ADAL" clId="{AB0B3036-7E39-4B1E-9689-52211C795769}" dt="2020-06-01T08:01:47.274" v="323"/>
          <ac:spMkLst>
            <pc:docMk/>
            <pc:sldMk cId="2694167675" sldId="265"/>
            <ac:spMk id="2" creationId="{07BA4C54-BA0A-44B0-BAD6-EA08A9FDDA1B}"/>
          </ac:spMkLst>
        </pc:spChg>
        <pc:spChg chg="add del mod">
          <ac:chgData name="종현" userId="04821729-14ff-45e1-8ecf-fb9aa59cdb5f" providerId="ADAL" clId="{AB0B3036-7E39-4B1E-9689-52211C795769}" dt="2020-06-01T08:01:16.812" v="294" actId="478"/>
          <ac:spMkLst>
            <pc:docMk/>
            <pc:sldMk cId="2694167675" sldId="265"/>
            <ac:spMk id="4" creationId="{7C560D83-B4E3-4536-B2F2-05824563F212}"/>
          </ac:spMkLst>
        </pc:spChg>
        <pc:picChg chg="del">
          <ac:chgData name="종현" userId="04821729-14ff-45e1-8ecf-fb9aa59cdb5f" providerId="ADAL" clId="{AB0B3036-7E39-4B1E-9689-52211C795769}" dt="2020-06-01T08:01:13.885" v="293" actId="478"/>
          <ac:picMkLst>
            <pc:docMk/>
            <pc:sldMk cId="2694167675" sldId="265"/>
            <ac:picMk id="5" creationId="{8F3CB410-14A0-4A44-AF84-027047162009}"/>
          </ac:picMkLst>
        </pc:picChg>
        <pc:picChg chg="add mod">
          <ac:chgData name="종현" userId="04821729-14ff-45e1-8ecf-fb9aa59cdb5f" providerId="ADAL" clId="{AB0B3036-7E39-4B1E-9689-52211C795769}" dt="2020-06-01T08:01:35.074" v="300" actId="1076"/>
          <ac:picMkLst>
            <pc:docMk/>
            <pc:sldMk cId="2694167675" sldId="265"/>
            <ac:picMk id="6" creationId="{D380E1D0-9B2F-4823-BC85-70E850A5CDF8}"/>
          </ac:picMkLst>
        </pc:picChg>
      </pc:sldChg>
      <pc:sldChg chg="addSp delSp modSp new mod">
        <pc:chgData name="종현" userId="04821729-14ff-45e1-8ecf-fb9aa59cdb5f" providerId="ADAL" clId="{AB0B3036-7E39-4B1E-9689-52211C795769}" dt="2020-06-02T02:26:24.312" v="905" actId="1076"/>
        <pc:sldMkLst>
          <pc:docMk/>
          <pc:sldMk cId="1143135798" sldId="266"/>
        </pc:sldMkLst>
        <pc:spChg chg="mod">
          <ac:chgData name="종현" userId="04821729-14ff-45e1-8ecf-fb9aa59cdb5f" providerId="ADAL" clId="{AB0B3036-7E39-4B1E-9689-52211C795769}" dt="2020-06-01T08:02:57.601" v="360" actId="14100"/>
          <ac:spMkLst>
            <pc:docMk/>
            <pc:sldMk cId="1143135798" sldId="266"/>
            <ac:spMk id="2" creationId="{FA6A4F39-F8C9-4B23-A90A-32A24E91AA6F}"/>
          </ac:spMkLst>
        </pc:spChg>
        <pc:spChg chg="del">
          <ac:chgData name="종현" userId="04821729-14ff-45e1-8ecf-fb9aa59cdb5f" providerId="ADAL" clId="{AB0B3036-7E39-4B1E-9689-52211C795769}" dt="2020-06-01T08:02:28.427" v="348" actId="478"/>
          <ac:spMkLst>
            <pc:docMk/>
            <pc:sldMk cId="1143135798" sldId="266"/>
            <ac:spMk id="3" creationId="{4453A571-5B02-40D8-935C-25FDDD857A5E}"/>
          </ac:spMkLst>
        </pc:spChg>
        <pc:picChg chg="add del mod">
          <ac:chgData name="종현" userId="04821729-14ff-45e1-8ecf-fb9aa59cdb5f" providerId="ADAL" clId="{AB0B3036-7E39-4B1E-9689-52211C795769}" dt="2020-06-01T08:02:38.866" v="352" actId="478"/>
          <ac:picMkLst>
            <pc:docMk/>
            <pc:sldMk cId="1143135798" sldId="266"/>
            <ac:picMk id="5" creationId="{EBA533D6-A225-4BEF-A775-A79A29CA4E6D}"/>
          </ac:picMkLst>
        </pc:picChg>
        <pc:picChg chg="add mod modCrop">
          <ac:chgData name="종현" userId="04821729-14ff-45e1-8ecf-fb9aa59cdb5f" providerId="ADAL" clId="{AB0B3036-7E39-4B1E-9689-52211C795769}" dt="2020-06-02T02:26:24.312" v="905" actId="1076"/>
          <ac:picMkLst>
            <pc:docMk/>
            <pc:sldMk cId="1143135798" sldId="266"/>
            <ac:picMk id="7" creationId="{BB4907E1-87FA-47B3-A66A-D9CA11042DA1}"/>
          </ac:picMkLst>
        </pc:picChg>
      </pc:sldChg>
      <pc:sldChg chg="addSp delSp modSp new mod">
        <pc:chgData name="종현" userId="04821729-14ff-45e1-8ecf-fb9aa59cdb5f" providerId="ADAL" clId="{AB0B3036-7E39-4B1E-9689-52211C795769}" dt="2020-06-02T02:26:44.424" v="929"/>
        <pc:sldMkLst>
          <pc:docMk/>
          <pc:sldMk cId="177335188" sldId="267"/>
        </pc:sldMkLst>
        <pc:spChg chg="mod">
          <ac:chgData name="종현" userId="04821729-14ff-45e1-8ecf-fb9aa59cdb5f" providerId="ADAL" clId="{AB0B3036-7E39-4B1E-9689-52211C795769}" dt="2020-06-02T02:26:44.424" v="929"/>
          <ac:spMkLst>
            <pc:docMk/>
            <pc:sldMk cId="177335188" sldId="267"/>
            <ac:spMk id="2" creationId="{2444608E-C241-473B-86A8-BAECB2179027}"/>
          </ac:spMkLst>
        </pc:spChg>
        <pc:spChg chg="del mod">
          <ac:chgData name="종현" userId="04821729-14ff-45e1-8ecf-fb9aa59cdb5f" providerId="ADAL" clId="{AB0B3036-7E39-4B1E-9689-52211C795769}" dt="2020-06-01T08:24:36.248" v="406" actId="931"/>
          <ac:spMkLst>
            <pc:docMk/>
            <pc:sldMk cId="177335188" sldId="267"/>
            <ac:spMk id="3" creationId="{56C816F8-F5C1-44FF-BE04-8AC0213614B8}"/>
          </ac:spMkLst>
        </pc:spChg>
        <pc:picChg chg="add mod modCrop">
          <ac:chgData name="종현" userId="04821729-14ff-45e1-8ecf-fb9aa59cdb5f" providerId="ADAL" clId="{AB0B3036-7E39-4B1E-9689-52211C795769}" dt="2020-06-01T08:37:43.151" v="570" actId="1076"/>
          <ac:picMkLst>
            <pc:docMk/>
            <pc:sldMk cId="177335188" sldId="267"/>
            <ac:picMk id="5" creationId="{EDF75DA1-2A47-40B0-B159-4F3C1C935B23}"/>
          </ac:picMkLst>
        </pc:picChg>
      </pc:sldChg>
      <pc:sldChg chg="addSp delSp modSp add mod">
        <pc:chgData name="종현" userId="04821729-14ff-45e1-8ecf-fb9aa59cdb5f" providerId="ADAL" clId="{AB0B3036-7E39-4B1E-9689-52211C795769}" dt="2020-06-01T08:32:17.102" v="491" actId="1076"/>
        <pc:sldMkLst>
          <pc:docMk/>
          <pc:sldMk cId="3994641336" sldId="268"/>
        </pc:sldMkLst>
        <pc:spChg chg="mod">
          <ac:chgData name="종현" userId="04821729-14ff-45e1-8ecf-fb9aa59cdb5f" providerId="ADAL" clId="{AB0B3036-7E39-4B1E-9689-52211C795769}" dt="2020-06-01T08:32:17.102" v="491" actId="1076"/>
          <ac:spMkLst>
            <pc:docMk/>
            <pc:sldMk cId="3994641336" sldId="268"/>
            <ac:spMk id="2" creationId="{2444608E-C241-473B-86A8-BAECB2179027}"/>
          </ac:spMkLst>
        </pc:spChg>
        <pc:spChg chg="add del mod">
          <ac:chgData name="종현" userId="04821729-14ff-45e1-8ecf-fb9aa59cdb5f" providerId="ADAL" clId="{AB0B3036-7E39-4B1E-9689-52211C795769}" dt="2020-06-01T08:29:45.905" v="460" actId="478"/>
          <ac:spMkLst>
            <pc:docMk/>
            <pc:sldMk cId="3994641336" sldId="268"/>
            <ac:spMk id="4" creationId="{80ACE307-B25A-4A97-A50E-AE6EB12E504E}"/>
          </ac:spMkLst>
        </pc:spChg>
        <pc:picChg chg="del">
          <ac:chgData name="종현" userId="04821729-14ff-45e1-8ecf-fb9aa59cdb5f" providerId="ADAL" clId="{AB0B3036-7E39-4B1E-9689-52211C795769}" dt="2020-06-01T08:29:42.908" v="459" actId="478"/>
          <ac:picMkLst>
            <pc:docMk/>
            <pc:sldMk cId="3994641336" sldId="268"/>
            <ac:picMk id="5" creationId="{EDF75DA1-2A47-40B0-B159-4F3C1C935B23}"/>
          </ac:picMkLst>
        </pc:picChg>
        <pc:picChg chg="add mod modCrop">
          <ac:chgData name="종현" userId="04821729-14ff-45e1-8ecf-fb9aa59cdb5f" providerId="ADAL" clId="{AB0B3036-7E39-4B1E-9689-52211C795769}" dt="2020-06-01T08:31:59.054" v="487" actId="14861"/>
          <ac:picMkLst>
            <pc:docMk/>
            <pc:sldMk cId="3994641336" sldId="268"/>
            <ac:picMk id="7" creationId="{A0CBFC45-6A76-4E35-B1B6-DAC059267D7C}"/>
          </ac:picMkLst>
        </pc:picChg>
        <pc:picChg chg="add mod modCrop">
          <ac:chgData name="종현" userId="04821729-14ff-45e1-8ecf-fb9aa59cdb5f" providerId="ADAL" clId="{AB0B3036-7E39-4B1E-9689-52211C795769}" dt="2020-06-01T08:32:10.795" v="490" actId="14861"/>
          <ac:picMkLst>
            <pc:docMk/>
            <pc:sldMk cId="3994641336" sldId="268"/>
            <ac:picMk id="9" creationId="{40FB2D21-69B7-4BDA-8683-3BB6416CBDD3}"/>
          </ac:picMkLst>
        </pc:picChg>
      </pc:sldChg>
      <pc:sldChg chg="addSp delSp modSp new mod">
        <pc:chgData name="종현" userId="04821729-14ff-45e1-8ecf-fb9aa59cdb5f" providerId="ADAL" clId="{AB0B3036-7E39-4B1E-9689-52211C795769}" dt="2020-06-01T08:34:56.014" v="533" actId="1076"/>
        <pc:sldMkLst>
          <pc:docMk/>
          <pc:sldMk cId="2127701644" sldId="269"/>
        </pc:sldMkLst>
        <pc:spChg chg="mod">
          <ac:chgData name="종현" userId="04821729-14ff-45e1-8ecf-fb9aa59cdb5f" providerId="ADAL" clId="{AB0B3036-7E39-4B1E-9689-52211C795769}" dt="2020-06-01T08:34:39.758" v="528" actId="14100"/>
          <ac:spMkLst>
            <pc:docMk/>
            <pc:sldMk cId="2127701644" sldId="269"/>
            <ac:spMk id="2" creationId="{47A166EB-A635-4615-97E1-7CD7EDDBAA47}"/>
          </ac:spMkLst>
        </pc:spChg>
        <pc:spChg chg="del">
          <ac:chgData name="종현" userId="04821729-14ff-45e1-8ecf-fb9aa59cdb5f" providerId="ADAL" clId="{AB0B3036-7E39-4B1E-9689-52211C795769}" dt="2020-06-01T08:34:42.448" v="529" actId="478"/>
          <ac:spMkLst>
            <pc:docMk/>
            <pc:sldMk cId="2127701644" sldId="269"/>
            <ac:spMk id="3" creationId="{0464BFDE-5E67-48BD-A932-6F8A4C0623B2}"/>
          </ac:spMkLst>
        </pc:spChg>
        <pc:picChg chg="add mod">
          <ac:chgData name="종현" userId="04821729-14ff-45e1-8ecf-fb9aa59cdb5f" providerId="ADAL" clId="{AB0B3036-7E39-4B1E-9689-52211C795769}" dt="2020-06-01T08:34:56.014" v="533" actId="1076"/>
          <ac:picMkLst>
            <pc:docMk/>
            <pc:sldMk cId="2127701644" sldId="269"/>
            <ac:picMk id="5" creationId="{889882B1-FFA5-443B-A600-0AE09052ADB0}"/>
          </ac:picMkLst>
        </pc:picChg>
      </pc:sldChg>
      <pc:sldChg chg="modSp new mod">
        <pc:chgData name="종현" userId="04821729-14ff-45e1-8ecf-fb9aa59cdb5f" providerId="ADAL" clId="{AB0B3036-7E39-4B1E-9689-52211C795769}" dt="2020-06-01T09:13:51.835" v="873" actId="14100"/>
        <pc:sldMkLst>
          <pc:docMk/>
          <pc:sldMk cId="3429661525" sldId="270"/>
        </pc:sldMkLst>
        <pc:spChg chg="mod">
          <ac:chgData name="종현" userId="04821729-14ff-45e1-8ecf-fb9aa59cdb5f" providerId="ADAL" clId="{AB0B3036-7E39-4B1E-9689-52211C795769}" dt="2020-06-01T08:36:02.899" v="545" actId="20577"/>
          <ac:spMkLst>
            <pc:docMk/>
            <pc:sldMk cId="3429661525" sldId="270"/>
            <ac:spMk id="2" creationId="{4EBD12D1-0631-458C-B7B8-42182BAF491D}"/>
          </ac:spMkLst>
        </pc:spChg>
        <pc:spChg chg="mod">
          <ac:chgData name="종현" userId="04821729-14ff-45e1-8ecf-fb9aa59cdb5f" providerId="ADAL" clId="{AB0B3036-7E39-4B1E-9689-52211C795769}" dt="2020-06-01T09:13:51.835" v="873" actId="14100"/>
          <ac:spMkLst>
            <pc:docMk/>
            <pc:sldMk cId="3429661525" sldId="270"/>
            <ac:spMk id="3" creationId="{D2409AF9-5529-41E2-890B-F935481FD774}"/>
          </ac:spMkLst>
        </pc:spChg>
      </pc:sldChg>
      <pc:sldChg chg="addSp delSp modSp new mod">
        <pc:chgData name="종현" userId="04821729-14ff-45e1-8ecf-fb9aa59cdb5f" providerId="ADAL" clId="{AB0B3036-7E39-4B1E-9689-52211C795769}" dt="2020-06-02T02:34:01.408" v="1188" actId="20577"/>
        <pc:sldMkLst>
          <pc:docMk/>
          <pc:sldMk cId="2856173278" sldId="271"/>
        </pc:sldMkLst>
        <pc:spChg chg="mod">
          <ac:chgData name="종현" userId="04821729-14ff-45e1-8ecf-fb9aa59cdb5f" providerId="ADAL" clId="{AB0B3036-7E39-4B1E-9689-52211C795769}" dt="2020-06-02T02:34:01.408" v="1188" actId="20577"/>
          <ac:spMkLst>
            <pc:docMk/>
            <pc:sldMk cId="2856173278" sldId="271"/>
            <ac:spMk id="2" creationId="{24A9F1E6-54B4-4F48-85FE-EFD61DAA84F3}"/>
          </ac:spMkLst>
        </pc:spChg>
        <pc:spChg chg="del">
          <ac:chgData name="종현" userId="04821729-14ff-45e1-8ecf-fb9aa59cdb5f" providerId="ADAL" clId="{AB0B3036-7E39-4B1E-9689-52211C795769}" dt="2020-06-01T08:40:49.083" v="607" actId="931"/>
          <ac:spMkLst>
            <pc:docMk/>
            <pc:sldMk cId="2856173278" sldId="271"/>
            <ac:spMk id="3" creationId="{9C9C047F-899E-4B84-89AF-994F995F5212}"/>
          </ac:spMkLst>
        </pc:spChg>
        <pc:picChg chg="add mod">
          <ac:chgData name="종현" userId="04821729-14ff-45e1-8ecf-fb9aa59cdb5f" providerId="ADAL" clId="{AB0B3036-7E39-4B1E-9689-52211C795769}" dt="2020-06-01T08:41:17.926" v="619" actId="1076"/>
          <ac:picMkLst>
            <pc:docMk/>
            <pc:sldMk cId="2856173278" sldId="271"/>
            <ac:picMk id="5" creationId="{CF540C59-D32B-4F9E-BF94-FCC70AB7490C}"/>
          </ac:picMkLst>
        </pc:picChg>
      </pc:sldChg>
      <pc:sldChg chg="addSp delSp modSp new mod">
        <pc:chgData name="종현" userId="04821729-14ff-45e1-8ecf-fb9aa59cdb5f" providerId="ADAL" clId="{AB0B3036-7E39-4B1E-9689-52211C795769}" dt="2020-06-01T08:56:57.861" v="701" actId="1076"/>
        <pc:sldMkLst>
          <pc:docMk/>
          <pc:sldMk cId="778171521" sldId="272"/>
        </pc:sldMkLst>
        <pc:spChg chg="mod">
          <ac:chgData name="종현" userId="04821729-14ff-45e1-8ecf-fb9aa59cdb5f" providerId="ADAL" clId="{AB0B3036-7E39-4B1E-9689-52211C795769}" dt="2020-06-01T08:56:49.711" v="698" actId="404"/>
          <ac:spMkLst>
            <pc:docMk/>
            <pc:sldMk cId="778171521" sldId="272"/>
            <ac:spMk id="2" creationId="{5697DCC7-547F-4F24-959E-FB25927C89F7}"/>
          </ac:spMkLst>
        </pc:spChg>
        <pc:spChg chg="del">
          <ac:chgData name="종현" userId="04821729-14ff-45e1-8ecf-fb9aa59cdb5f" providerId="ADAL" clId="{AB0B3036-7E39-4B1E-9689-52211C795769}" dt="2020-06-01T08:52:51.408" v="621"/>
          <ac:spMkLst>
            <pc:docMk/>
            <pc:sldMk cId="778171521" sldId="272"/>
            <ac:spMk id="3" creationId="{0D48653E-A1F8-453C-8867-CFC125F612B3}"/>
          </ac:spMkLst>
        </pc:spChg>
        <pc:spChg chg="add del mod">
          <ac:chgData name="종현" userId="04821729-14ff-45e1-8ecf-fb9aa59cdb5f" providerId="ADAL" clId="{AB0B3036-7E39-4B1E-9689-52211C795769}" dt="2020-06-01T08:55:40.074" v="652"/>
          <ac:spMkLst>
            <pc:docMk/>
            <pc:sldMk cId="778171521" sldId="272"/>
            <ac:spMk id="8" creationId="{F696F202-5B86-4671-8FF4-AACF3BFC1714}"/>
          </ac:spMkLst>
        </pc:spChg>
        <pc:spChg chg="add mod">
          <ac:chgData name="종현" userId="04821729-14ff-45e1-8ecf-fb9aa59cdb5f" providerId="ADAL" clId="{AB0B3036-7E39-4B1E-9689-52211C795769}" dt="2020-06-01T08:56:53.741" v="699" actId="1076"/>
          <ac:spMkLst>
            <pc:docMk/>
            <pc:sldMk cId="778171521" sldId="272"/>
            <ac:spMk id="9" creationId="{1DC0ECA3-8F92-43BA-88A9-F8E264E17F18}"/>
          </ac:spMkLst>
        </pc:spChg>
        <pc:picChg chg="add mod">
          <ac:chgData name="종현" userId="04821729-14ff-45e1-8ecf-fb9aa59cdb5f" providerId="ADAL" clId="{AB0B3036-7E39-4B1E-9689-52211C795769}" dt="2020-06-01T08:56:55.749" v="700" actId="1076"/>
          <ac:picMkLst>
            <pc:docMk/>
            <pc:sldMk cId="778171521" sldId="272"/>
            <ac:picMk id="5" creationId="{A263A2A0-BE54-46F5-8CBB-2FE59B32BAE2}"/>
          </ac:picMkLst>
        </pc:picChg>
        <pc:picChg chg="add mod">
          <ac:chgData name="종현" userId="04821729-14ff-45e1-8ecf-fb9aa59cdb5f" providerId="ADAL" clId="{AB0B3036-7E39-4B1E-9689-52211C795769}" dt="2020-06-01T08:56:57.861" v="701" actId="1076"/>
          <ac:picMkLst>
            <pc:docMk/>
            <pc:sldMk cId="778171521" sldId="272"/>
            <ac:picMk id="7" creationId="{C970F039-9B82-482F-A269-31522019508F}"/>
          </ac:picMkLst>
        </pc:picChg>
      </pc:sldChg>
      <pc:sldChg chg="addSp delSp modSp add mod">
        <pc:chgData name="종현" userId="04821729-14ff-45e1-8ecf-fb9aa59cdb5f" providerId="ADAL" clId="{AB0B3036-7E39-4B1E-9689-52211C795769}" dt="2020-06-01T08:59:26.957" v="761" actId="1076"/>
        <pc:sldMkLst>
          <pc:docMk/>
          <pc:sldMk cId="3279538543" sldId="273"/>
        </pc:sldMkLst>
        <pc:spChg chg="mod">
          <ac:chgData name="종현" userId="04821729-14ff-45e1-8ecf-fb9aa59cdb5f" providerId="ADAL" clId="{AB0B3036-7E39-4B1E-9689-52211C795769}" dt="2020-06-01T08:57:18.224" v="730" actId="6549"/>
          <ac:spMkLst>
            <pc:docMk/>
            <pc:sldMk cId="3279538543" sldId="273"/>
            <ac:spMk id="2" creationId="{5697DCC7-547F-4F24-959E-FB25927C89F7}"/>
          </ac:spMkLst>
        </pc:spChg>
        <pc:spChg chg="add mod">
          <ac:chgData name="종현" userId="04821729-14ff-45e1-8ecf-fb9aa59cdb5f" providerId="ADAL" clId="{AB0B3036-7E39-4B1E-9689-52211C795769}" dt="2020-06-01T08:58:38.245" v="752" actId="1076"/>
          <ac:spMkLst>
            <pc:docMk/>
            <pc:sldMk cId="3279538543" sldId="273"/>
            <ac:spMk id="3" creationId="{75E40346-F18A-4D80-AE4F-B9B1A3EDB1F1}"/>
          </ac:spMkLst>
        </pc:spChg>
        <pc:spChg chg="add del mod">
          <ac:chgData name="종현" userId="04821729-14ff-45e1-8ecf-fb9aa59cdb5f" providerId="ADAL" clId="{AB0B3036-7E39-4B1E-9689-52211C795769}" dt="2020-06-01T08:58:08.078" v="746" actId="478"/>
          <ac:spMkLst>
            <pc:docMk/>
            <pc:sldMk cId="3279538543" sldId="273"/>
            <ac:spMk id="6" creationId="{9EAAE751-7430-4E7A-B920-D81BDFBCA391}"/>
          </ac:spMkLst>
        </pc:spChg>
        <pc:spChg chg="mod">
          <ac:chgData name="종현" userId="04821729-14ff-45e1-8ecf-fb9aa59cdb5f" providerId="ADAL" clId="{AB0B3036-7E39-4B1E-9689-52211C795769}" dt="2020-06-01T08:57:40.878" v="734" actId="14100"/>
          <ac:spMkLst>
            <pc:docMk/>
            <pc:sldMk cId="3279538543" sldId="273"/>
            <ac:spMk id="9" creationId="{1DC0ECA3-8F92-43BA-88A9-F8E264E17F18}"/>
          </ac:spMkLst>
        </pc:spChg>
        <pc:picChg chg="del">
          <ac:chgData name="종현" userId="04821729-14ff-45e1-8ecf-fb9aa59cdb5f" providerId="ADAL" clId="{AB0B3036-7E39-4B1E-9689-52211C795769}" dt="2020-06-01T08:58:04.097" v="745" actId="478"/>
          <ac:picMkLst>
            <pc:docMk/>
            <pc:sldMk cId="3279538543" sldId="273"/>
            <ac:picMk id="5" creationId="{A263A2A0-BE54-46F5-8CBB-2FE59B32BAE2}"/>
          </ac:picMkLst>
        </pc:picChg>
        <pc:picChg chg="del">
          <ac:chgData name="종현" userId="04821729-14ff-45e1-8ecf-fb9aa59cdb5f" providerId="ADAL" clId="{AB0B3036-7E39-4B1E-9689-52211C795769}" dt="2020-06-01T08:58:10.262" v="747" actId="478"/>
          <ac:picMkLst>
            <pc:docMk/>
            <pc:sldMk cId="3279538543" sldId="273"/>
            <ac:picMk id="7" creationId="{C970F039-9B82-482F-A269-31522019508F}"/>
          </ac:picMkLst>
        </pc:picChg>
        <pc:picChg chg="add mod modCrop">
          <ac:chgData name="종현" userId="04821729-14ff-45e1-8ecf-fb9aa59cdb5f" providerId="ADAL" clId="{AB0B3036-7E39-4B1E-9689-52211C795769}" dt="2020-06-01T08:59:26.957" v="761" actId="1076"/>
          <ac:picMkLst>
            <pc:docMk/>
            <pc:sldMk cId="3279538543" sldId="273"/>
            <ac:picMk id="10" creationId="{02C72928-9913-47F3-85FF-F3759A742ED4}"/>
          </ac:picMkLst>
        </pc:picChg>
      </pc:sldChg>
      <pc:sldChg chg="addSp delSp modSp new mod">
        <pc:chgData name="종현" userId="04821729-14ff-45e1-8ecf-fb9aa59cdb5f" providerId="ADAL" clId="{AB0B3036-7E39-4B1E-9689-52211C795769}" dt="2020-06-01T09:07:02.580" v="845" actId="1076"/>
        <pc:sldMkLst>
          <pc:docMk/>
          <pc:sldMk cId="4149320083" sldId="274"/>
        </pc:sldMkLst>
        <pc:spChg chg="mod">
          <ac:chgData name="종현" userId="04821729-14ff-45e1-8ecf-fb9aa59cdb5f" providerId="ADAL" clId="{AB0B3036-7E39-4B1E-9689-52211C795769}" dt="2020-06-01T09:06:54.748" v="842" actId="1076"/>
          <ac:spMkLst>
            <pc:docMk/>
            <pc:sldMk cId="4149320083" sldId="274"/>
            <ac:spMk id="2" creationId="{495276E8-5570-46AE-A14B-E3EDD675EB2A}"/>
          </ac:spMkLst>
        </pc:spChg>
        <pc:spChg chg="del">
          <ac:chgData name="종현" userId="04821729-14ff-45e1-8ecf-fb9aa59cdb5f" providerId="ADAL" clId="{AB0B3036-7E39-4B1E-9689-52211C795769}" dt="2020-06-01T08:59:43.250" v="763" actId="931"/>
          <ac:spMkLst>
            <pc:docMk/>
            <pc:sldMk cId="4149320083" sldId="274"/>
            <ac:spMk id="3" creationId="{67099B4B-F54A-42C7-8159-49DD6D5462BA}"/>
          </ac:spMkLst>
        </pc:spChg>
        <pc:spChg chg="add mod">
          <ac:chgData name="종현" userId="04821729-14ff-45e1-8ecf-fb9aa59cdb5f" providerId="ADAL" clId="{AB0B3036-7E39-4B1E-9689-52211C795769}" dt="2020-06-01T09:06:56.932" v="843" actId="1076"/>
          <ac:spMkLst>
            <pc:docMk/>
            <pc:sldMk cId="4149320083" sldId="274"/>
            <ac:spMk id="6" creationId="{A68BD843-466B-4A68-B85D-8C75609AA9B1}"/>
          </ac:spMkLst>
        </pc:spChg>
        <pc:picChg chg="add mod modCrop">
          <ac:chgData name="종현" userId="04821729-14ff-45e1-8ecf-fb9aa59cdb5f" providerId="ADAL" clId="{AB0B3036-7E39-4B1E-9689-52211C795769}" dt="2020-06-01T09:07:02.580" v="845" actId="1076"/>
          <ac:picMkLst>
            <pc:docMk/>
            <pc:sldMk cId="4149320083" sldId="274"/>
            <ac:picMk id="5" creationId="{993AE53C-80F8-4725-A283-DE18C5D9E9DC}"/>
          </ac:picMkLst>
        </pc:picChg>
      </pc:sldChg>
      <pc:sldChg chg="addSp modSp new mod">
        <pc:chgData name="종현" userId="04821729-14ff-45e1-8ecf-fb9aa59cdb5f" providerId="ADAL" clId="{AB0B3036-7E39-4B1E-9689-52211C795769}" dt="2020-06-02T02:33:52.937" v="1182" actId="20577"/>
        <pc:sldMkLst>
          <pc:docMk/>
          <pc:sldMk cId="4177490874" sldId="276"/>
        </pc:sldMkLst>
        <pc:spChg chg="mod">
          <ac:chgData name="종현" userId="04821729-14ff-45e1-8ecf-fb9aa59cdb5f" providerId="ADAL" clId="{AB0B3036-7E39-4B1E-9689-52211C795769}" dt="2020-06-02T02:33:52.937" v="1182" actId="20577"/>
          <ac:spMkLst>
            <pc:docMk/>
            <pc:sldMk cId="4177490874" sldId="276"/>
            <ac:spMk id="2" creationId="{3309BFFC-8BD9-40DA-8D1A-07635AF93C0D}"/>
          </ac:spMkLst>
        </pc:spChg>
        <pc:spChg chg="mod">
          <ac:chgData name="종현" userId="04821729-14ff-45e1-8ecf-fb9aa59cdb5f" providerId="ADAL" clId="{AB0B3036-7E39-4B1E-9689-52211C795769}" dt="2020-06-02T02:33:38.351" v="1174" actId="1076"/>
          <ac:spMkLst>
            <pc:docMk/>
            <pc:sldMk cId="4177490874" sldId="276"/>
            <ac:spMk id="3" creationId="{58E16384-8026-42CB-B955-380BE2F36AED}"/>
          </ac:spMkLst>
        </pc:spChg>
        <pc:picChg chg="add mod">
          <ac:chgData name="종현" userId="04821729-14ff-45e1-8ecf-fb9aa59cdb5f" providerId="ADAL" clId="{AB0B3036-7E39-4B1E-9689-52211C795769}" dt="2020-06-02T02:33:42.600" v="1176" actId="1076"/>
          <ac:picMkLst>
            <pc:docMk/>
            <pc:sldMk cId="4177490874" sldId="276"/>
            <ac:picMk id="5" creationId="{2CF9421B-373D-4FAB-85B8-36479F4DDF3E}"/>
          </ac:picMkLst>
        </pc:picChg>
      </pc:sldChg>
      <pc:sldChg chg="addSp delSp modSp new mod">
        <pc:chgData name="종현" userId="04821729-14ff-45e1-8ecf-fb9aa59cdb5f" providerId="ADAL" clId="{AB0B3036-7E39-4B1E-9689-52211C795769}" dt="2020-06-02T03:40:42.367" v="2155" actId="1076"/>
        <pc:sldMkLst>
          <pc:docMk/>
          <pc:sldMk cId="1962884573" sldId="277"/>
        </pc:sldMkLst>
        <pc:spChg chg="mod">
          <ac:chgData name="종현" userId="04821729-14ff-45e1-8ecf-fb9aa59cdb5f" providerId="ADAL" clId="{AB0B3036-7E39-4B1E-9689-52211C795769}" dt="2020-06-02T03:40:20.625" v="2149" actId="20577"/>
          <ac:spMkLst>
            <pc:docMk/>
            <pc:sldMk cId="1962884573" sldId="277"/>
            <ac:spMk id="2" creationId="{4B3F18BC-960A-43F9-BE23-1B4EA3191F41}"/>
          </ac:spMkLst>
        </pc:spChg>
        <pc:spChg chg="del">
          <ac:chgData name="종현" userId="04821729-14ff-45e1-8ecf-fb9aa59cdb5f" providerId="ADAL" clId="{AB0B3036-7E39-4B1E-9689-52211C795769}" dt="2020-06-02T02:35:25.890" v="1190" actId="931"/>
          <ac:spMkLst>
            <pc:docMk/>
            <pc:sldMk cId="1962884573" sldId="277"/>
            <ac:spMk id="3" creationId="{7BF25481-249D-4225-ABF3-C2FD61F6487D}"/>
          </ac:spMkLst>
        </pc:spChg>
        <pc:spChg chg="add del mod">
          <ac:chgData name="종현" userId="04821729-14ff-45e1-8ecf-fb9aa59cdb5f" providerId="ADAL" clId="{AB0B3036-7E39-4B1E-9689-52211C795769}" dt="2020-06-02T03:38:58.817" v="2113" actId="478"/>
          <ac:spMkLst>
            <pc:docMk/>
            <pc:sldMk cId="1962884573" sldId="277"/>
            <ac:spMk id="6" creationId="{A11033CF-55EC-4DE5-88D3-3B031FF197C9}"/>
          </ac:spMkLst>
        </pc:spChg>
        <pc:picChg chg="add mod modCrop">
          <ac:chgData name="종현" userId="04821729-14ff-45e1-8ecf-fb9aa59cdb5f" providerId="ADAL" clId="{AB0B3036-7E39-4B1E-9689-52211C795769}" dt="2020-06-02T03:40:39.447" v="2154" actId="1076"/>
          <ac:picMkLst>
            <pc:docMk/>
            <pc:sldMk cId="1962884573" sldId="277"/>
            <ac:picMk id="5" creationId="{1CE8A972-C82A-4CC7-A92D-25461555B7D4}"/>
          </ac:picMkLst>
        </pc:picChg>
        <pc:picChg chg="add mod">
          <ac:chgData name="종현" userId="04821729-14ff-45e1-8ecf-fb9aa59cdb5f" providerId="ADAL" clId="{AB0B3036-7E39-4B1E-9689-52211C795769}" dt="2020-06-02T03:40:42.367" v="2155" actId="1076"/>
          <ac:picMkLst>
            <pc:docMk/>
            <pc:sldMk cId="1962884573" sldId="277"/>
            <ac:picMk id="8" creationId="{1ED20618-5911-4CE9-86AD-F6949CE1D2A9}"/>
          </ac:picMkLst>
        </pc:picChg>
      </pc:sldChg>
      <pc:sldChg chg="modSp new mod">
        <pc:chgData name="종현" userId="04821729-14ff-45e1-8ecf-fb9aa59cdb5f" providerId="ADAL" clId="{AB0B3036-7E39-4B1E-9689-52211C795769}" dt="2020-06-02T02:47:13.777" v="2054" actId="20577"/>
        <pc:sldMkLst>
          <pc:docMk/>
          <pc:sldMk cId="1179811949" sldId="278"/>
        </pc:sldMkLst>
        <pc:spChg chg="mod">
          <ac:chgData name="종현" userId="04821729-14ff-45e1-8ecf-fb9aa59cdb5f" providerId="ADAL" clId="{AB0B3036-7E39-4B1E-9689-52211C795769}" dt="2020-06-02T02:40:54.759" v="1368"/>
          <ac:spMkLst>
            <pc:docMk/>
            <pc:sldMk cId="1179811949" sldId="278"/>
            <ac:spMk id="2" creationId="{778FF46B-021C-40A1-BD5D-E948E907366C}"/>
          </ac:spMkLst>
        </pc:spChg>
        <pc:spChg chg="mod">
          <ac:chgData name="종현" userId="04821729-14ff-45e1-8ecf-fb9aa59cdb5f" providerId="ADAL" clId="{AB0B3036-7E39-4B1E-9689-52211C795769}" dt="2020-06-02T02:47:13.777" v="2054" actId="20577"/>
          <ac:spMkLst>
            <pc:docMk/>
            <pc:sldMk cId="1179811949" sldId="278"/>
            <ac:spMk id="3" creationId="{F80BD2C1-B798-420C-8CC4-9BC9B4A5AE4D}"/>
          </ac:spMkLst>
        </pc:spChg>
      </pc:sldChg>
      <pc:sldChg chg="addSp delSp modSp new mod">
        <pc:chgData name="종현" userId="04821729-14ff-45e1-8ecf-fb9aa59cdb5f" providerId="ADAL" clId="{AB0B3036-7E39-4B1E-9689-52211C795769}" dt="2020-06-02T03:36:52.095" v="2103" actId="1076"/>
        <pc:sldMkLst>
          <pc:docMk/>
          <pc:sldMk cId="506012473" sldId="279"/>
        </pc:sldMkLst>
        <pc:spChg chg="mod">
          <ac:chgData name="종현" userId="04821729-14ff-45e1-8ecf-fb9aa59cdb5f" providerId="ADAL" clId="{AB0B3036-7E39-4B1E-9689-52211C795769}" dt="2020-06-02T03:36:46.031" v="2100" actId="14100"/>
          <ac:spMkLst>
            <pc:docMk/>
            <pc:sldMk cId="506012473" sldId="279"/>
            <ac:spMk id="2" creationId="{6D83B89C-5829-466C-8649-0BDEF09A95E6}"/>
          </ac:spMkLst>
        </pc:spChg>
        <pc:spChg chg="del">
          <ac:chgData name="종현" userId="04821729-14ff-45e1-8ecf-fb9aa59cdb5f" providerId="ADAL" clId="{AB0B3036-7E39-4B1E-9689-52211C795769}" dt="2020-06-02T03:36:30.377" v="2095" actId="931"/>
          <ac:spMkLst>
            <pc:docMk/>
            <pc:sldMk cId="506012473" sldId="279"/>
            <ac:spMk id="3" creationId="{9BF86110-1F77-44E9-BEDD-4FE8CA1DC294}"/>
          </ac:spMkLst>
        </pc:spChg>
        <pc:picChg chg="add mod">
          <ac:chgData name="종현" userId="04821729-14ff-45e1-8ecf-fb9aa59cdb5f" providerId="ADAL" clId="{AB0B3036-7E39-4B1E-9689-52211C795769}" dt="2020-06-02T03:36:52.095" v="2103" actId="1076"/>
          <ac:picMkLst>
            <pc:docMk/>
            <pc:sldMk cId="506012473" sldId="279"/>
            <ac:picMk id="5" creationId="{6DF851A2-764E-4221-8CA3-9F93BC29B95C}"/>
          </ac:picMkLst>
        </pc:picChg>
      </pc:sldChg>
      <pc:sldChg chg="del">
        <pc:chgData name="종현" userId="04821729-14ff-45e1-8ecf-fb9aa59cdb5f" providerId="ADAL" clId="{AB0B3036-7E39-4B1E-9689-52211C795769}" dt="2020-06-01T09:03:49.636" v="793" actId="47"/>
        <pc:sldMkLst>
          <pc:docMk/>
          <pc:sldMk cId="1546178937" sldId="333"/>
        </pc:sldMkLst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fif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052EFE-295A-47EA-A988-E25AB2EDAF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B4B023-24C2-4970-8C04-E299F9F14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A575C8-42E2-4895-9622-E944094C7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6255A6-2205-41BD-99DA-19EB8F717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EAD349-91FB-4D65-ABB9-1B36567A7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385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2C0ED6-AAFF-49DB-9EE6-FFF75A350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27DA3B-96F4-4A7C-AD5D-60BD82BF7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FF14A6-0AE9-4013-8AE0-31E05803B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5D682B-F8CF-451D-9886-C959A935E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57F082-FB84-41CA-A28A-73854D6DB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663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7E3DC71-2DE5-455D-AA1C-123BFBBB35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188A940-5C1B-4A05-A10A-581337542D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CB1CB7-E528-4BD4-A892-C3CAC4681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996BE3-DEF7-4DC4-83C7-4AC0A4F3F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D84461-3625-40AC-8EBA-47D91F52D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687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47500D-CB48-4FDE-A6F1-E0512CA45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41A7D1-1E0A-4DF9-96B8-2B60D8380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6A0525-0CF3-44CF-8414-054D9E7AE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409C88-A54C-4427-BE49-4E3E4C694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A78A30-2379-410D-AE88-BB35B6BEC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296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8DDAC-BB92-4046-8A14-3934A9A1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8A46BD-2F28-471F-A84D-180687169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605810-5256-40B2-884D-19D3FEC65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9FB346-F624-4C77-8C84-754D5D3FB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2B4AC-CA1F-4EE7-BE13-066FDD22B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280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C739D1-EC6B-4C41-A37B-248CAC867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7E9C7C-9168-492F-BD07-D9524199E6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B9E914-ADE2-48A0-BA5F-914E3F9792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F81097-E9E5-4200-8649-4FB00C167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304B8B-E13D-4393-88B7-A4F93863F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44A8F5-6F85-4872-8A22-F86056942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666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BD4946-FCD5-4E2D-BF30-90B41AA72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9C3889-B88F-4895-A196-30559C668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805648-5E96-46B2-BA2A-931AB83236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DF0E44-2DB8-48DE-9F17-0A56C094C3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CA8699C-8A99-4FF4-9BCC-EA694EB120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B1489B-C41F-49FE-AB3F-B10F49465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9673250-619D-4050-98DB-BFF87A007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C9F2DE9-1640-4D56-A5AF-F9DD7A2A0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203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3351E-5FF5-4967-A59A-35AFDC121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4C8739D-DD61-43BF-97B5-5C869CFD1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F4F5A9-8CA9-4A08-9F7E-F15E2152E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141C17C-AF1A-49BF-9C8E-1A49A02E2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7278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296DE0F-A9D3-4952-BE3D-2A7BE9234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E8A8FF4-1A15-495D-9A33-065A6563C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53DFF1-60DA-4169-B8B8-2345386E0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290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F40EB0-AB38-43E2-A9FC-F899FBD0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401F45-B253-4D7C-B3DB-134322FB1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3040A0-F6D8-4501-9CE9-DC96B5ADA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9310FE-8855-4CD2-945F-AE50513C8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1F12A3-405C-4006-8C76-75A4A57C8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9B5169-2E45-45ED-8B18-774392AD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478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BAE4E5-F246-4757-AD77-9D755666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4D99CCF-D0E6-42B7-A212-33AA65C3F0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71E5E9-F1CE-4076-97E0-1AB03E8C30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8827C2-B712-458C-9E79-E8A68A114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8D72F1-43EB-4821-BA69-B503D03C5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6EAEB4-0AA4-4882-B62D-CDFCC7427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420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05A0D9E-BB01-4709-948D-8FC7A85DD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FE4E36-4428-4481-BEAD-319FFC502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51E15D-41A4-4A37-9BCE-966D57E2F0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9B648-F0C8-435D-9101-D2A145336831}" type="datetimeFigureOut">
              <a:rPr lang="ko-KR" altLang="en-US" smtClean="0"/>
              <a:t>2020-06-02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763B06-1607-4C51-936F-EA611C7AFF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6B53C3-8170-43F4-9F7C-7F647BFDAA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ACEEF-4378-42EF-BC4F-322E72B04B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48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f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postscapes.com/internet-of-things-platforms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hyperlink" Target="https://www.postman.com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hingspeak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0DDE83-45A9-42A8-B05D-DD4DFC6094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400" dirty="0"/>
              <a:t>IoT</a:t>
            </a:r>
            <a:r>
              <a:rPr lang="ko-KR" altLang="en-US" sz="4400" dirty="0"/>
              <a:t> 클라우드 플랫폼</a:t>
            </a:r>
            <a:r>
              <a:rPr lang="en-US" altLang="ko-KR" sz="4400" dirty="0"/>
              <a:t>(</a:t>
            </a:r>
            <a:r>
              <a:rPr lang="en-US" altLang="ko-KR" sz="4400" dirty="0" err="1"/>
              <a:t>ThinkSpeak</a:t>
            </a:r>
            <a:r>
              <a:rPr lang="en-US" altLang="ko-KR" sz="4400" dirty="0"/>
              <a:t>)</a:t>
            </a:r>
            <a:r>
              <a:rPr lang="ko-KR" altLang="en-US" sz="4400" dirty="0"/>
              <a:t>을 이용한 실시간 </a:t>
            </a:r>
            <a:r>
              <a:rPr lang="ko-KR" altLang="en-US" sz="4400" dirty="0" err="1"/>
              <a:t>온습도</a:t>
            </a:r>
            <a:r>
              <a:rPr lang="ko-KR" altLang="en-US" sz="4400" dirty="0"/>
              <a:t> 모니터링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A89027E-53E5-4070-816B-D59A759167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/>
              <a:t>Week08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7070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BA4C54-BA0A-44B0-BAD6-EA08A9FDD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DHT11 </a:t>
            </a:r>
            <a:r>
              <a:rPr lang="ko-KR" altLang="en-US" sz="3200" dirty="0" err="1"/>
              <a:t>온습도</a:t>
            </a:r>
            <a:r>
              <a:rPr lang="ko-KR" altLang="en-US" sz="3200" dirty="0"/>
              <a:t> 센서</a:t>
            </a:r>
          </a:p>
        </p:txBody>
      </p:sp>
      <p:pic>
        <p:nvPicPr>
          <p:cNvPr id="6" name="그림 5" descr="회로이(가) 표시된 사진&#10;&#10;자동 생성된 설명">
            <a:extLst>
              <a:ext uri="{FF2B5EF4-FFF2-40B4-BE49-F238E27FC236}">
                <a16:creationId xmlns:a16="http://schemas.microsoft.com/office/drawing/2014/main" id="{D380E1D0-9B2F-4823-BC85-70E850A5CD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268" y="1690688"/>
            <a:ext cx="8529831" cy="424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167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6A4F39-F8C9-4B23-A90A-32A24E91A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446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회로 연결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BB4907E1-87FA-47B3-A66A-D9CA11042D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9" b="4216"/>
          <a:stretch/>
        </p:blipFill>
        <p:spPr>
          <a:xfrm>
            <a:off x="2215013" y="1045873"/>
            <a:ext cx="9138787" cy="568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35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44608E-C241-473B-86A8-BAECB2179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119" y="422657"/>
            <a:ext cx="4197824" cy="733520"/>
          </a:xfrm>
        </p:spPr>
        <p:txBody>
          <a:bodyPr>
            <a:normAutofit fontScale="90000"/>
          </a:bodyPr>
          <a:lstStyle/>
          <a:p>
            <a:r>
              <a:rPr lang="ko-KR" altLang="en-US" sz="3200" dirty="0" err="1"/>
              <a:t>이두이노</a:t>
            </a:r>
            <a:r>
              <a:rPr lang="ko-KR" altLang="en-US" sz="3200" dirty="0"/>
              <a:t> 소스 코드 </a:t>
            </a:r>
            <a:r>
              <a:rPr lang="en-US" altLang="ko-KR" sz="3200" dirty="0"/>
              <a:t>:</a:t>
            </a:r>
            <a:br>
              <a:rPr lang="en-US" altLang="ko-KR" sz="3200" dirty="0"/>
            </a:br>
            <a:r>
              <a:rPr lang="en-US" altLang="ko-KR" sz="3200" dirty="0"/>
              <a:t>setup()</a:t>
            </a:r>
            <a:endParaRPr lang="ko-KR" altLang="en-US" sz="3200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EDF75DA1-2A47-40B0-B159-4F3C1C935B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4211" r="-508" b="23648"/>
          <a:stretch/>
        </p:blipFill>
        <p:spPr>
          <a:xfrm>
            <a:off x="3952343" y="105611"/>
            <a:ext cx="5536469" cy="6646777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177335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44608E-C241-473B-86A8-BAECB2179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087" y="404247"/>
            <a:ext cx="5836204" cy="733520"/>
          </a:xfrm>
        </p:spPr>
        <p:txBody>
          <a:bodyPr>
            <a:normAutofit/>
          </a:bodyPr>
          <a:lstStyle/>
          <a:p>
            <a:r>
              <a:rPr lang="ko-KR" altLang="en-US" sz="3200" dirty="0" err="1"/>
              <a:t>아두이노</a:t>
            </a:r>
            <a:r>
              <a:rPr lang="ko-KR" altLang="en-US" sz="3200" dirty="0"/>
              <a:t> 소스 코드 </a:t>
            </a:r>
            <a:r>
              <a:rPr lang="en-US" altLang="ko-KR" sz="3200" dirty="0"/>
              <a:t>: loop()</a:t>
            </a:r>
            <a:endParaRPr lang="ko-KR" altLang="en-US" sz="32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A0CBFC45-6A76-4E35-B1B6-DAC059267D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31" b="46488"/>
          <a:stretch/>
        </p:blipFill>
        <p:spPr>
          <a:xfrm>
            <a:off x="176087" y="1417628"/>
            <a:ext cx="5745610" cy="3577819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/>
        </p:spPr>
      </p:pic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40FB2D21-69B7-4BDA-8683-3BB6416CBD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11" r="2833" b="12662"/>
          <a:stretch/>
        </p:blipFill>
        <p:spPr>
          <a:xfrm>
            <a:off x="6149186" y="1417628"/>
            <a:ext cx="5957321" cy="3577819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994641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A166EB-A635-4615-97E1-7CD7EDDBA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7717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실행 결과</a:t>
            </a:r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889882B1-FFA5-443B-A600-0AE09052A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436" y="-66174"/>
            <a:ext cx="584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01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A9F1E6-54B4-4F48-85FE-EFD61DAA8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823"/>
            <a:ext cx="10515600" cy="644809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REST API </a:t>
            </a:r>
            <a:r>
              <a:rPr lang="ko-KR" altLang="en-US" sz="3600" dirty="0"/>
              <a:t>사용하기</a:t>
            </a: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CF540C59-D32B-4F9E-BF94-FCC70AB74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9128" y="1003111"/>
            <a:ext cx="5784908" cy="5633066"/>
          </a:xfrm>
        </p:spPr>
      </p:pic>
    </p:spTree>
    <p:extLst>
      <p:ext uri="{BB962C8B-B14F-4D97-AF65-F5344CB8AC3E}">
        <p14:creationId xmlns:p14="http://schemas.microsoft.com/office/powerpoint/2010/main" val="28561732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83B89C-5829-466C-8649-0BDEF09A9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7571"/>
          </a:xfrm>
        </p:spPr>
        <p:txBody>
          <a:bodyPr/>
          <a:lstStyle/>
          <a:p>
            <a:r>
              <a:rPr lang="en-US" altLang="ko-KR" dirty="0"/>
              <a:t>API : Application Programming Interface</a:t>
            </a:r>
            <a:endParaRPr lang="ko-KR" altLang="en-US" dirty="0"/>
          </a:p>
        </p:txBody>
      </p:sp>
      <p:pic>
        <p:nvPicPr>
          <p:cNvPr id="5" name="내용 개체 틀 4" descr="그리기이(가) 표시된 사진&#10;&#10;자동 생성된 설명">
            <a:extLst>
              <a:ext uri="{FF2B5EF4-FFF2-40B4-BE49-F238E27FC236}">
                <a16:creationId xmlns:a16="http://schemas.microsoft.com/office/drawing/2014/main" id="{6DF851A2-764E-4221-8CA3-9F93BC29B9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58" y="1569776"/>
            <a:ext cx="10442941" cy="4598164"/>
          </a:xfrm>
        </p:spPr>
      </p:pic>
    </p:spTree>
    <p:extLst>
      <p:ext uri="{BB962C8B-B14F-4D97-AF65-F5344CB8AC3E}">
        <p14:creationId xmlns:p14="http://schemas.microsoft.com/office/powerpoint/2010/main" val="5060124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09BFFC-8BD9-40DA-8D1A-07635AF93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245"/>
            <a:ext cx="10515600" cy="911584"/>
          </a:xfrm>
        </p:spPr>
        <p:txBody>
          <a:bodyPr/>
          <a:lstStyle/>
          <a:p>
            <a:r>
              <a:rPr lang="en-US" altLang="ko-KR" dirty="0"/>
              <a:t>REST API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E16384-8026-42CB-B955-380BE2F36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0402"/>
            <a:ext cx="10515600" cy="1288511"/>
          </a:xfrm>
        </p:spPr>
        <p:txBody>
          <a:bodyPr/>
          <a:lstStyle/>
          <a:p>
            <a:r>
              <a:rPr lang="en-US" altLang="ko-KR" dirty="0"/>
              <a:t>REST</a:t>
            </a:r>
          </a:p>
          <a:p>
            <a:pPr lvl="1"/>
            <a:r>
              <a:rPr lang="en-US" altLang="ko-KR" dirty="0"/>
              <a:t>HTTP </a:t>
            </a:r>
            <a:r>
              <a:rPr lang="ko-KR" altLang="en-US" dirty="0"/>
              <a:t>기반으로 필요한 지원에 접근 하는 방식을 정해 놓은 구조</a:t>
            </a:r>
            <a:endParaRPr lang="en-US" altLang="ko-KR" dirty="0"/>
          </a:p>
          <a:p>
            <a:pPr lvl="1"/>
            <a:r>
              <a:rPr lang="en-US" altLang="ko-KR" dirty="0"/>
              <a:t>REST </a:t>
            </a:r>
            <a:r>
              <a:rPr lang="ko-KR" altLang="en-US" dirty="0"/>
              <a:t>규칙에 따라 설계된 </a:t>
            </a:r>
            <a:r>
              <a:rPr lang="en-US" altLang="ko-KR" dirty="0"/>
              <a:t>API</a:t>
            </a:r>
            <a:r>
              <a:rPr lang="ko-KR" altLang="en-US" dirty="0"/>
              <a:t>를 </a:t>
            </a:r>
            <a:r>
              <a:rPr lang="en-US" altLang="ko-KR" dirty="0"/>
              <a:t>REST API </a:t>
            </a:r>
            <a:r>
              <a:rPr lang="ko-KR" altLang="en-US" dirty="0"/>
              <a:t>라고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 descr="개체, 시계이(가) 표시된 사진&#10;&#10;자동 생성된 설명">
            <a:extLst>
              <a:ext uri="{FF2B5EF4-FFF2-40B4-BE49-F238E27FC236}">
                <a16:creationId xmlns:a16="http://schemas.microsoft.com/office/drawing/2014/main" id="{2CF9421B-373D-4FAB-85B8-36479F4DD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04" y="2518913"/>
            <a:ext cx="10644996" cy="428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490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3F18BC-960A-43F9-BE23-1B4EA3191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2536"/>
            <a:ext cx="10515600" cy="67004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REST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 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1CE8A972-C82A-4CC7-A92D-25461555B7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9103" r="883" b="8682"/>
          <a:stretch/>
        </p:blipFill>
        <p:spPr>
          <a:xfrm>
            <a:off x="202361" y="4032882"/>
            <a:ext cx="11314206" cy="2662582"/>
          </a:xfrm>
        </p:spPr>
      </p:pic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1ED20618-5911-4CE9-86AD-F6949CE1D2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247" y="995817"/>
            <a:ext cx="8632207" cy="287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84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7DCC7-547F-4F24-959E-FB25927C8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1352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API</a:t>
            </a:r>
            <a:r>
              <a:rPr lang="ko-KR" altLang="en-US" sz="3600" dirty="0"/>
              <a:t> </a:t>
            </a:r>
            <a:r>
              <a:rPr lang="en-US" altLang="ko-KR" sz="3600" dirty="0"/>
              <a:t>Requests : Read a Channel Feed</a:t>
            </a:r>
            <a:r>
              <a:rPr lang="ko-KR" altLang="en-US" sz="3600" dirty="0"/>
              <a:t> </a:t>
            </a: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A263A2A0-BE54-46F5-8CBB-2FE59B32B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868" y="2318030"/>
            <a:ext cx="4866564" cy="3732252"/>
          </a:xfr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C970F039-9B82-482F-A269-3152201950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744" y="2318030"/>
            <a:ext cx="4866564" cy="3732252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1DC0ECA3-8F92-43BA-88A9-F8E264E17F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603" y="1434299"/>
            <a:ext cx="11184793" cy="3090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3174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Menlo"/>
              </a:rPr>
              <a:t>GET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DD1144"/>
                </a:solidFill>
                <a:effectLst/>
                <a:latin typeface="Arial Unicode MS"/>
                <a:ea typeface="Menlo"/>
              </a:rPr>
              <a:t>https://api.thingspeak.com/channels/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AB9B"/>
                </a:solidFill>
                <a:effectLst/>
                <a:latin typeface="Arial Unicode MS"/>
                <a:ea typeface="Menlo"/>
              </a:rPr>
              <a:t>1072179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DD1144"/>
                </a:solidFill>
                <a:effectLst/>
                <a:latin typeface="Arial Unicode MS"/>
                <a:ea typeface="Menlo"/>
              </a:rPr>
              <a:t>/fields/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AB9B"/>
                </a:solidFill>
                <a:effectLst/>
                <a:latin typeface="Arial Unicode MS"/>
                <a:ea typeface="Menlo"/>
              </a:rPr>
              <a:t>1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DD1144"/>
                </a:solidFill>
                <a:effectLst/>
                <a:latin typeface="Arial Unicode MS"/>
                <a:ea typeface="Menlo"/>
              </a:rPr>
              <a:t>.json?api_key=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AB9B"/>
                </a:solidFill>
                <a:effectLst/>
                <a:latin typeface="Arial Unicode MS"/>
                <a:ea typeface="Menlo"/>
              </a:rPr>
              <a:t>FMX8J3MKUG48JCKC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DD1144"/>
                </a:solidFill>
                <a:effectLst/>
                <a:latin typeface="Arial Unicode MS"/>
                <a:ea typeface="Menlo"/>
              </a:rPr>
              <a:t>&amp;results=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00AB9B"/>
                </a:solidFill>
                <a:effectLst/>
                <a:latin typeface="Arial Unicode MS"/>
                <a:ea typeface="Menlo"/>
              </a:rPr>
              <a:t>2</a:t>
            </a: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171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B23FE6-2A65-D947-AC4A-304D295A8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846"/>
            <a:ext cx="10515600" cy="1325563"/>
          </a:xfrm>
        </p:spPr>
        <p:txBody>
          <a:bodyPr/>
          <a:lstStyle/>
          <a:p>
            <a:r>
              <a:rPr kumimoji="1" lang="en-US" altLang="ko-KR" dirty="0"/>
              <a:t>IoT Cloud Platform Landscape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038510-43DD-3541-A1BF-677933141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9563"/>
            <a:ext cx="10515600" cy="4351338"/>
          </a:xfrm>
        </p:spPr>
        <p:txBody>
          <a:bodyPr/>
          <a:lstStyle/>
          <a:p>
            <a:r>
              <a:rPr lang="en-US" altLang="ko-KR" dirty="0">
                <a:hlinkClick r:id="rId2"/>
              </a:rPr>
              <a:t>https://www.postscapes.com/internet-of-things-platforms/</a:t>
            </a:r>
            <a:endParaRPr kumimoji="1" lang="en-US" altLang="ko-KR" dirty="0"/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4A8CA8B7-9C56-42F4-9DBA-748274201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84" t="4844" r="1917" b="14674"/>
          <a:stretch/>
        </p:blipFill>
        <p:spPr>
          <a:xfrm>
            <a:off x="1472751" y="2334356"/>
            <a:ext cx="9427222" cy="446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254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7DCC7-547F-4F24-959E-FB25927C8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1352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API</a:t>
            </a:r>
            <a:r>
              <a:rPr lang="ko-KR" altLang="en-US" sz="3600" dirty="0"/>
              <a:t> </a:t>
            </a:r>
            <a:r>
              <a:rPr lang="en-US" altLang="ko-KR" sz="3600" dirty="0"/>
              <a:t>Requests : Read a Status Update</a:t>
            </a:r>
            <a:endParaRPr lang="ko-KR" altLang="en-US" sz="3600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1DC0ECA3-8F92-43BA-88A9-F8E264E17F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5182" y="2783097"/>
            <a:ext cx="154676" cy="46293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3174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5E40346-F18A-4D80-AE4F-B9B1A3EDB1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594" y="1180696"/>
            <a:ext cx="11177337" cy="339827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3174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 Unicode MS"/>
                <a:ea typeface="Menlo"/>
              </a:rPr>
              <a:t>GET 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DD1144"/>
                </a:solidFill>
                <a:effectLst/>
                <a:latin typeface="Arial Unicode MS"/>
                <a:ea typeface="Menlo"/>
              </a:rPr>
              <a:t>https://api.thingspeak.com/channels/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AB9B"/>
                </a:solidFill>
                <a:effectLst/>
                <a:latin typeface="Arial Unicode MS"/>
                <a:ea typeface="Menlo"/>
              </a:rPr>
              <a:t>1072179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DD1144"/>
                </a:solidFill>
                <a:effectLst/>
                <a:latin typeface="Arial Unicode MS"/>
                <a:ea typeface="Menlo"/>
              </a:rPr>
              <a:t>/status.json?api_key=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rgbClr val="00AB9B"/>
                </a:solidFill>
                <a:effectLst/>
                <a:latin typeface="Arial Unicode MS"/>
                <a:ea typeface="Menlo"/>
              </a:rPr>
              <a:t>FMX8J3MKUG48JCKC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ko-KR" altLang="ko-KR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02C72928-9913-47F3-85FF-F3759A742E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11"/>
          <a:stretch/>
        </p:blipFill>
        <p:spPr>
          <a:xfrm>
            <a:off x="3056149" y="1748103"/>
            <a:ext cx="5206089" cy="4911376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279538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276E8-5570-46AE-A14B-E3EDD675E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2778"/>
            <a:ext cx="10515600" cy="609433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Postman : </a:t>
            </a:r>
            <a:r>
              <a:rPr lang="en-US" altLang="ko-KR" sz="3600" dirty="0">
                <a:hlinkClick r:id="rId2"/>
              </a:rPr>
              <a:t>https://www.postman.com/</a:t>
            </a:r>
            <a:endParaRPr lang="ko-KR" altLang="en-US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993AE53C-80F8-4725-A283-DE18C5D9E9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591" b="25425"/>
          <a:stretch/>
        </p:blipFill>
        <p:spPr>
          <a:xfrm>
            <a:off x="2340848" y="1642173"/>
            <a:ext cx="6869325" cy="4983049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8BD843-466B-4A68-B85D-8C75609AA9B1}"/>
              </a:ext>
            </a:extLst>
          </p:cNvPr>
          <p:cNvSpPr txBox="1"/>
          <p:nvPr/>
        </p:nvSpPr>
        <p:spPr>
          <a:xfrm>
            <a:off x="1347537" y="1086077"/>
            <a:ext cx="9652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개발한 </a:t>
            </a:r>
            <a:r>
              <a:rPr lang="en-US" altLang="ko-KR" dirty="0"/>
              <a:t>API</a:t>
            </a:r>
            <a:r>
              <a:rPr lang="ko-KR" altLang="en-US" dirty="0"/>
              <a:t>를 테스트하고</a:t>
            </a:r>
            <a:r>
              <a:rPr lang="en-US" altLang="ko-KR" dirty="0"/>
              <a:t>, </a:t>
            </a:r>
            <a:r>
              <a:rPr lang="ko-KR" altLang="en-US" dirty="0"/>
              <a:t>테스트 결과를 공유하여 </a:t>
            </a:r>
            <a:r>
              <a:rPr lang="en-US" altLang="ko-KR" dirty="0"/>
              <a:t>API </a:t>
            </a:r>
            <a:r>
              <a:rPr lang="ko-KR" altLang="en-US" dirty="0"/>
              <a:t>개발의 생산성을 높여주는 플랫폼</a:t>
            </a:r>
            <a:br>
              <a:rPr lang="en-US" altLang="ko-KR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93200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8FF46B-021C-40A1-BD5D-E948E9073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과제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0BD2C1-B798-420C-8CC4-9BC9B4A5A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수업한 </a:t>
            </a:r>
            <a:r>
              <a:rPr lang="ko-KR" altLang="en-US" dirty="0" err="1"/>
              <a:t>온습도</a:t>
            </a:r>
            <a:r>
              <a:rPr lang="ko-KR" altLang="en-US" dirty="0"/>
              <a:t> 모니터링은 </a:t>
            </a:r>
            <a:r>
              <a:rPr lang="en-US" altLang="ko-KR" dirty="0" err="1"/>
              <a:t>ThinkSpeak</a:t>
            </a:r>
            <a:r>
              <a:rPr lang="ko-KR" altLang="en-US" dirty="0"/>
              <a:t>에서 </a:t>
            </a:r>
            <a:r>
              <a:rPr lang="en-US" altLang="ko-KR" dirty="0"/>
              <a:t>15</a:t>
            </a:r>
            <a:r>
              <a:rPr lang="ko-KR" altLang="en-US" dirty="0"/>
              <a:t>초 간격으로 </a:t>
            </a:r>
            <a:r>
              <a:rPr lang="en-US" altLang="ko-KR" dirty="0" err="1"/>
              <a:t>NodeMCU</a:t>
            </a:r>
            <a:r>
              <a:rPr lang="ko-KR" altLang="en-US" dirty="0"/>
              <a:t>에서 센서 데이터를 측정하여 서버에 보내준다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LED 1</a:t>
            </a:r>
            <a:r>
              <a:rPr lang="ko-KR" altLang="en-US" dirty="0"/>
              <a:t>개를 추가하여 </a:t>
            </a:r>
            <a:r>
              <a:rPr lang="ko-KR" altLang="en-US" dirty="0" err="1"/>
              <a:t>온습도</a:t>
            </a:r>
            <a:r>
              <a:rPr lang="ko-KR" altLang="en-US" dirty="0"/>
              <a:t> 센서가 </a:t>
            </a:r>
            <a:r>
              <a:rPr lang="en-US" altLang="ko-KR" dirty="0" err="1"/>
              <a:t>ThinkSpeak</a:t>
            </a:r>
            <a:r>
              <a:rPr lang="en-US" altLang="ko-KR" dirty="0"/>
              <a:t> </a:t>
            </a:r>
            <a:r>
              <a:rPr lang="ko-KR" altLang="en-US" dirty="0"/>
              <a:t>클라우드에 정상적으로 보낸 직후에 </a:t>
            </a:r>
            <a:r>
              <a:rPr lang="en-US" altLang="ko-KR" dirty="0"/>
              <a:t>LED</a:t>
            </a:r>
            <a:r>
              <a:rPr lang="ko-KR" altLang="en-US" dirty="0"/>
              <a:t>를 한번 </a:t>
            </a:r>
            <a:r>
              <a:rPr lang="en-US" altLang="ko-KR" dirty="0"/>
              <a:t>ON/OF </a:t>
            </a:r>
            <a:r>
              <a:rPr lang="ko-KR" altLang="en-US" dirty="0"/>
              <a:t>하도록 </a:t>
            </a:r>
            <a:r>
              <a:rPr lang="ko-KR" altLang="en-US" dirty="0" err="1"/>
              <a:t>구성하시오</a:t>
            </a:r>
            <a:r>
              <a:rPr lang="en-US" altLang="ko-KR" dirty="0"/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데이터가 정상적으로 보내지면 </a:t>
            </a:r>
            <a:r>
              <a:rPr lang="en-US" altLang="ko-KR" dirty="0"/>
              <a:t>LED</a:t>
            </a:r>
            <a:r>
              <a:rPr lang="ko-KR" altLang="en-US" dirty="0"/>
              <a:t>는 </a:t>
            </a:r>
            <a:r>
              <a:rPr lang="en-US" altLang="ko-KR" dirty="0"/>
              <a:t>15</a:t>
            </a:r>
            <a:r>
              <a:rPr lang="ko-KR" altLang="en-US" dirty="0"/>
              <a:t>초 간격으로 </a:t>
            </a:r>
            <a:r>
              <a:rPr lang="en-US" altLang="ko-KR" dirty="0"/>
              <a:t>ON/OFF </a:t>
            </a:r>
            <a:r>
              <a:rPr lang="ko-KR" altLang="en-US" dirty="0"/>
              <a:t>하고</a:t>
            </a:r>
            <a:r>
              <a:rPr lang="en-US" altLang="ko-KR" dirty="0"/>
              <a:t>, </a:t>
            </a:r>
            <a:r>
              <a:rPr lang="ko-KR" altLang="en-US" dirty="0"/>
              <a:t>그렇지 않으면 </a:t>
            </a:r>
            <a:r>
              <a:rPr lang="en-US" altLang="ko-KR" dirty="0"/>
              <a:t>LED</a:t>
            </a:r>
            <a:r>
              <a:rPr lang="ko-KR" altLang="en-US" dirty="0"/>
              <a:t>는 작동하지 않은다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과제 제출 기한 </a:t>
            </a:r>
            <a:r>
              <a:rPr lang="en-US" altLang="ko-KR" dirty="0"/>
              <a:t>: </a:t>
            </a:r>
            <a:r>
              <a:rPr lang="ko-KR" altLang="en-US" dirty="0"/>
              <a:t>다음주 월요일 까지</a:t>
            </a:r>
            <a:r>
              <a:rPr lang="en-US" altLang="ko-KR" dirty="0"/>
              <a:t>(6/8), jhkim3217@gmail.com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9811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BD12D1-0631-458C-B7B8-42182BAF4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409AF9-5529-41E2-890B-F935481FD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28817"/>
          </a:xfrm>
        </p:spPr>
        <p:txBody>
          <a:bodyPr/>
          <a:lstStyle/>
          <a:p>
            <a:r>
              <a:rPr lang="en-US" altLang="ko-KR" dirty="0"/>
              <a:t>YouTube Tutorial : https://youtu.be/jYjuxWUefhg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9661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스크린샷, 주차, 도시, 하얀색이(가) 표시된 사진&#10;&#10;자동 생성된 설명">
            <a:extLst>
              <a:ext uri="{FF2B5EF4-FFF2-40B4-BE49-F238E27FC236}">
                <a16:creationId xmlns:a16="http://schemas.microsoft.com/office/drawing/2014/main" id="{2258A666-C200-433E-9731-6ABC422926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190" y="1763118"/>
            <a:ext cx="8087812" cy="455346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BFED83-88F6-4D7F-A907-3D14A072F177}"/>
              </a:ext>
            </a:extLst>
          </p:cNvPr>
          <p:cNvSpPr txBox="1"/>
          <p:nvPr/>
        </p:nvSpPr>
        <p:spPr>
          <a:xfrm>
            <a:off x="1313312" y="541422"/>
            <a:ext cx="80065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err="1"/>
              <a:t>ThinkSpeak</a:t>
            </a:r>
            <a:r>
              <a:rPr lang="en-US" altLang="ko-KR" sz="3600" dirty="0"/>
              <a:t> : </a:t>
            </a:r>
            <a:r>
              <a:rPr lang="en-US" altLang="ko-KR" sz="3600" dirty="0">
                <a:hlinkClick r:id="rId3"/>
              </a:rPr>
              <a:t>https://thingspeak.com/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950347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스크린샷, 텍스트, 신문이(가) 표시된 사진&#10;&#10;자동 생성된 설명">
            <a:extLst>
              <a:ext uri="{FF2B5EF4-FFF2-40B4-BE49-F238E27FC236}">
                <a16:creationId xmlns:a16="http://schemas.microsoft.com/office/drawing/2014/main" id="{39A17783-C076-493B-8F1A-DA25154DC8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233" y="0"/>
            <a:ext cx="6810232" cy="6637296"/>
          </a:xfrm>
        </p:spPr>
      </p:pic>
    </p:spTree>
    <p:extLst>
      <p:ext uri="{BB962C8B-B14F-4D97-AF65-F5344CB8AC3E}">
        <p14:creationId xmlns:p14="http://schemas.microsoft.com/office/powerpoint/2010/main" val="793122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9851DC-6954-470E-BB0C-E8104CEED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080053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My Channels -&gt; New Channel</a:t>
            </a:r>
            <a:endParaRPr lang="ko-KR" altLang="en-US" sz="3600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476A526F-E06C-41D9-997B-741A7A4DC1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509" y="1080053"/>
            <a:ext cx="6719572" cy="5721829"/>
          </a:xfrm>
        </p:spPr>
      </p:pic>
    </p:spTree>
    <p:extLst>
      <p:ext uri="{BB962C8B-B14F-4D97-AF65-F5344CB8AC3E}">
        <p14:creationId xmlns:p14="http://schemas.microsoft.com/office/powerpoint/2010/main" val="2424099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A7F1C4-1136-4E85-BA82-B6E3A00C0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5314"/>
            <a:ext cx="10515600" cy="706224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New Channels(Weather</a:t>
            </a:r>
            <a:r>
              <a:rPr lang="ko-KR" altLang="en-US" sz="2800" dirty="0"/>
              <a:t> </a:t>
            </a:r>
            <a:r>
              <a:rPr lang="en-US" altLang="ko-KR" sz="2800" dirty="0"/>
              <a:t>Monitoring) -&gt; Save</a:t>
            </a:r>
            <a:endParaRPr lang="ko-KR" altLang="en-US" sz="2800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CC4CCA12-7D23-42C0-970F-A877B5DF55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511" y="993112"/>
            <a:ext cx="6026569" cy="5545471"/>
          </a:xfrm>
        </p:spPr>
      </p:pic>
    </p:spTree>
    <p:extLst>
      <p:ext uri="{BB962C8B-B14F-4D97-AF65-F5344CB8AC3E}">
        <p14:creationId xmlns:p14="http://schemas.microsoft.com/office/powerpoint/2010/main" val="2484538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A7F1C4-1136-4E85-BA82-B6E3A00C0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5314"/>
            <a:ext cx="10515600" cy="706224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Weather</a:t>
            </a:r>
            <a:r>
              <a:rPr lang="ko-KR" altLang="en-US" sz="2800" dirty="0"/>
              <a:t> </a:t>
            </a:r>
            <a:r>
              <a:rPr lang="en-US" altLang="ko-KR" sz="2800" dirty="0"/>
              <a:t>Monitoring</a:t>
            </a:r>
            <a:r>
              <a:rPr lang="ko-KR" altLang="en-US" sz="2800" dirty="0"/>
              <a:t> 대시보드</a:t>
            </a:r>
          </a:p>
        </p:txBody>
      </p:sp>
      <p:pic>
        <p:nvPicPr>
          <p:cNvPr id="11" name="내용 개체 틀 10" descr="스크린샷이(가) 표시된 사진&#10;&#10;자동 생성된 설명">
            <a:extLst>
              <a:ext uri="{FF2B5EF4-FFF2-40B4-BE49-F238E27FC236}">
                <a16:creationId xmlns:a16="http://schemas.microsoft.com/office/drawing/2014/main" id="{18398EBD-F809-4535-B622-5AA3104C9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704" y="1069636"/>
            <a:ext cx="6100011" cy="5613050"/>
          </a:xfrm>
        </p:spPr>
      </p:pic>
    </p:spTree>
    <p:extLst>
      <p:ext uri="{BB962C8B-B14F-4D97-AF65-F5344CB8AC3E}">
        <p14:creationId xmlns:p14="http://schemas.microsoft.com/office/powerpoint/2010/main" val="3126448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933C84-5E3B-45B1-9D22-2FF804F8A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5528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API Keys : Write API Keys</a:t>
            </a:r>
            <a:endParaRPr lang="ko-KR" altLang="en-US" sz="3200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F0D49DDA-B1FB-4A02-A9D8-FE167555FE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297" y="1150807"/>
            <a:ext cx="5811980" cy="565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620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BA4C54-BA0A-44B0-BAD6-EA08A9FDD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필요한 부품들</a:t>
            </a:r>
          </a:p>
        </p:txBody>
      </p:sp>
      <p:pic>
        <p:nvPicPr>
          <p:cNvPr id="5" name="내용 개체 틀 4" descr="회로이(가) 표시된 사진&#10;&#10;자동 생성된 설명">
            <a:extLst>
              <a:ext uri="{FF2B5EF4-FFF2-40B4-BE49-F238E27FC236}">
                <a16:creationId xmlns:a16="http://schemas.microsoft.com/office/drawing/2014/main" id="{8F3CB410-14A0-4A44-AF84-0270471620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9" t="2249" r="6760" b="1863"/>
          <a:stretch/>
        </p:blipFill>
        <p:spPr>
          <a:xfrm>
            <a:off x="2358190" y="1600063"/>
            <a:ext cx="7182852" cy="3942750"/>
          </a:xfrm>
        </p:spPr>
      </p:pic>
    </p:spTree>
    <p:extLst>
      <p:ext uri="{BB962C8B-B14F-4D97-AF65-F5344CB8AC3E}">
        <p14:creationId xmlns:p14="http://schemas.microsoft.com/office/powerpoint/2010/main" val="2098067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8E15958C261AF4D9878310A1247F06D" ma:contentTypeVersion="10" ma:contentTypeDescription="새 문서를 만듭니다." ma:contentTypeScope="" ma:versionID="0578090a571e9e3f299084c748d7c5a8">
  <xsd:schema xmlns:xsd="http://www.w3.org/2001/XMLSchema" xmlns:xs="http://www.w3.org/2001/XMLSchema" xmlns:p="http://schemas.microsoft.com/office/2006/metadata/properties" xmlns:ns3="3e85bc61-11ec-43a6-af17-3439dec2f097" targetNamespace="http://schemas.microsoft.com/office/2006/metadata/properties" ma:root="true" ma:fieldsID="0c435df990777a4eb147687e572d9d7e" ns3:_="">
    <xsd:import namespace="3e85bc61-11ec-43a6-af17-3439dec2f09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85bc61-11ec-43a6-af17-3439dec2f0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C63778F-F0CC-446E-8400-F522085352A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A4D011E-4064-45FA-8074-09CB07F78E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85bc61-11ec-43a6-af17-3439dec2f0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07D84F-119A-458B-A56E-F9307803B869}">
  <ds:schemaRefs>
    <ds:schemaRef ds:uri="3e85bc61-11ec-43a6-af17-3439dec2f097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288</Words>
  <Application>Microsoft Office PowerPoint</Application>
  <PresentationFormat>와이드스크린</PresentationFormat>
  <Paragraphs>36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Arial Unicode MS</vt:lpstr>
      <vt:lpstr>맑은 고딕</vt:lpstr>
      <vt:lpstr>Arial</vt:lpstr>
      <vt:lpstr>Office 테마</vt:lpstr>
      <vt:lpstr>IoT 클라우드 플랫폼(ThinkSpeak)을 이용한 실시간 온습도 모니터링</vt:lpstr>
      <vt:lpstr>IoT Cloud Platform Landscape</vt:lpstr>
      <vt:lpstr>PowerPoint 프레젠테이션</vt:lpstr>
      <vt:lpstr>PowerPoint 프레젠테이션</vt:lpstr>
      <vt:lpstr>My Channels -&gt; New Channel</vt:lpstr>
      <vt:lpstr>New Channels(Weather Monitoring) -&gt; Save</vt:lpstr>
      <vt:lpstr>Weather Monitoring 대시보드</vt:lpstr>
      <vt:lpstr>API Keys : Write API Keys</vt:lpstr>
      <vt:lpstr>필요한 부품들</vt:lpstr>
      <vt:lpstr>DHT11 온습도 센서</vt:lpstr>
      <vt:lpstr>회로 연결</vt:lpstr>
      <vt:lpstr>이두이노 소스 코드 : setup()</vt:lpstr>
      <vt:lpstr>아두이노 소스 코드 : loop()</vt:lpstr>
      <vt:lpstr>실행 결과</vt:lpstr>
      <vt:lpstr>REST API 사용하기</vt:lpstr>
      <vt:lpstr>API : Application Programming Interface</vt:lpstr>
      <vt:lpstr>REST API란?</vt:lpstr>
      <vt:lpstr>REST API 란?</vt:lpstr>
      <vt:lpstr>API Requests : Read a Channel Feed </vt:lpstr>
      <vt:lpstr>API Requests : Read a Status Update</vt:lpstr>
      <vt:lpstr>Postman : https://www.postman.com/</vt:lpstr>
      <vt:lpstr>실습 과제</vt:lpstr>
      <vt:lpstr>참고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클라우드 플랫폼(ThinkSpeak)를 이용한 온습도 모니터링</dc:title>
  <dc:creator>Kim Jong Hyun</dc:creator>
  <cp:lastModifiedBy>Kim Jong Hyun</cp:lastModifiedBy>
  <cp:revision>2</cp:revision>
  <dcterms:created xsi:type="dcterms:W3CDTF">2020-06-01T07:33:54Z</dcterms:created>
  <dcterms:modified xsi:type="dcterms:W3CDTF">2020-06-02T03:40:51Z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0x01010038E15958C261AF4D9878310A1247F06D</vt:lpwstr>
  </property>
</Properties>
</file>

<file path=docProps/thumbnail.jpeg>
</file>